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584" t="21485" r="22511" b="21289"/>
          <a:stretch/>
        </p:blipFill>
        <p:spPr>
          <a:xfrm>
            <a:off x="965436" y="628646"/>
            <a:ext cx="7143750" cy="41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  <a:endParaRPr lang="en-US" sz="1350" dirty="0"/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  <a:endParaRPr lang="en-US" sz="1350" dirty="0"/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  <a:endParaRPr lang="en-US" sz="1050" dirty="0"/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  <a:endParaRPr lang="en-US" sz="1050" dirty="0"/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339</Words>
  <Application>Microsoft Office PowerPoint</Application>
  <PresentationFormat>On-screen Show (4:3)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zhen yu</cp:lastModifiedBy>
  <cp:revision>33</cp:revision>
  <dcterms:created xsi:type="dcterms:W3CDTF">2014-08-30T13:34:24Z</dcterms:created>
  <dcterms:modified xsi:type="dcterms:W3CDTF">2014-08-31T11:45:20Z</dcterms:modified>
</cp:coreProperties>
</file>